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30267275" cy="42794238"/>
  <p:notesSz cx="6858000" cy="9144000"/>
  <p:defaultTextStyle>
    <a:defPPr>
      <a:defRPr lang="fa-IR"/>
    </a:defPPr>
    <a:lvl1pPr marL="0" algn="l" defTabSz="8117518" rtl="0" eaLnBrk="1" latinLnBrk="0" hangingPunct="1">
      <a:defRPr sz="15980" kern="1200">
        <a:solidFill>
          <a:schemeClr val="tx1"/>
        </a:solidFill>
        <a:latin typeface="+mn-lt"/>
        <a:ea typeface="+mn-ea"/>
        <a:cs typeface="+mn-cs"/>
      </a:defRPr>
    </a:lvl1pPr>
    <a:lvl2pPr marL="4058760" algn="l" defTabSz="8117518" rtl="0" eaLnBrk="1" latinLnBrk="0" hangingPunct="1">
      <a:defRPr sz="15980" kern="1200">
        <a:solidFill>
          <a:schemeClr val="tx1"/>
        </a:solidFill>
        <a:latin typeface="+mn-lt"/>
        <a:ea typeface="+mn-ea"/>
        <a:cs typeface="+mn-cs"/>
      </a:defRPr>
    </a:lvl2pPr>
    <a:lvl3pPr marL="8117518" algn="l" defTabSz="8117518" rtl="0" eaLnBrk="1" latinLnBrk="0" hangingPunct="1">
      <a:defRPr sz="15980" kern="1200">
        <a:solidFill>
          <a:schemeClr val="tx1"/>
        </a:solidFill>
        <a:latin typeface="+mn-lt"/>
        <a:ea typeface="+mn-ea"/>
        <a:cs typeface="+mn-cs"/>
      </a:defRPr>
    </a:lvl3pPr>
    <a:lvl4pPr marL="12176278" algn="l" defTabSz="8117518" rtl="0" eaLnBrk="1" latinLnBrk="0" hangingPunct="1">
      <a:defRPr sz="15980" kern="1200">
        <a:solidFill>
          <a:schemeClr val="tx1"/>
        </a:solidFill>
        <a:latin typeface="+mn-lt"/>
        <a:ea typeface="+mn-ea"/>
        <a:cs typeface="+mn-cs"/>
      </a:defRPr>
    </a:lvl4pPr>
    <a:lvl5pPr marL="16235036" algn="l" defTabSz="8117518" rtl="0" eaLnBrk="1" latinLnBrk="0" hangingPunct="1">
      <a:defRPr sz="15980" kern="1200">
        <a:solidFill>
          <a:schemeClr val="tx1"/>
        </a:solidFill>
        <a:latin typeface="+mn-lt"/>
        <a:ea typeface="+mn-ea"/>
        <a:cs typeface="+mn-cs"/>
      </a:defRPr>
    </a:lvl5pPr>
    <a:lvl6pPr marL="20293796" algn="l" defTabSz="8117518" rtl="0" eaLnBrk="1" latinLnBrk="0" hangingPunct="1">
      <a:defRPr sz="15980" kern="1200">
        <a:solidFill>
          <a:schemeClr val="tx1"/>
        </a:solidFill>
        <a:latin typeface="+mn-lt"/>
        <a:ea typeface="+mn-ea"/>
        <a:cs typeface="+mn-cs"/>
      </a:defRPr>
    </a:lvl6pPr>
    <a:lvl7pPr marL="24352554" algn="l" defTabSz="8117518" rtl="0" eaLnBrk="1" latinLnBrk="0" hangingPunct="1">
      <a:defRPr sz="15980" kern="1200">
        <a:solidFill>
          <a:schemeClr val="tx1"/>
        </a:solidFill>
        <a:latin typeface="+mn-lt"/>
        <a:ea typeface="+mn-ea"/>
        <a:cs typeface="+mn-cs"/>
      </a:defRPr>
    </a:lvl7pPr>
    <a:lvl8pPr marL="28411309" algn="l" defTabSz="8117518" rtl="0" eaLnBrk="1" latinLnBrk="0" hangingPunct="1">
      <a:defRPr sz="15980" kern="1200">
        <a:solidFill>
          <a:schemeClr val="tx1"/>
        </a:solidFill>
        <a:latin typeface="+mn-lt"/>
        <a:ea typeface="+mn-ea"/>
        <a:cs typeface="+mn-cs"/>
      </a:defRPr>
    </a:lvl8pPr>
    <a:lvl9pPr marL="32470069" algn="l" defTabSz="8117518" rtl="0" eaLnBrk="1" latinLnBrk="0" hangingPunct="1">
      <a:defRPr sz="1598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8" userDrawn="1">
          <p15:clr>
            <a:srgbClr val="A4A3A4"/>
          </p15:clr>
        </p15:guide>
        <p15:guide id="2" pos="953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4E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44" autoAdjust="0"/>
    <p:restoredTop sz="94660"/>
  </p:normalViewPr>
  <p:slideViewPr>
    <p:cSldViewPr snapToGrid="0">
      <p:cViewPr varScale="1">
        <p:scale>
          <a:sx n="12" d="100"/>
          <a:sy n="12" d="100"/>
        </p:scale>
        <p:origin x="2658" y="132"/>
      </p:cViewPr>
      <p:guideLst>
        <p:guide orient="horz" pos="13478"/>
        <p:guide pos="95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046" y="7003597"/>
            <a:ext cx="25727184" cy="14898735"/>
          </a:xfrm>
        </p:spPr>
        <p:txBody>
          <a:bodyPr anchor="b"/>
          <a:lstStyle>
            <a:lvl1pPr algn="ctr">
              <a:defRPr sz="198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410" y="22476884"/>
            <a:ext cx="22700456" cy="10332032"/>
          </a:xfrm>
        </p:spPr>
        <p:txBody>
          <a:bodyPr/>
          <a:lstStyle>
            <a:lvl1pPr marL="0" indent="0" algn="ctr">
              <a:buNone/>
              <a:defRPr sz="7944"/>
            </a:lvl1pPr>
            <a:lvl2pPr marL="1513378" indent="0" algn="ctr">
              <a:buNone/>
              <a:defRPr sz="6620"/>
            </a:lvl2pPr>
            <a:lvl3pPr marL="3026755" indent="0" algn="ctr">
              <a:buNone/>
              <a:defRPr sz="5958"/>
            </a:lvl3pPr>
            <a:lvl4pPr marL="4540133" indent="0" algn="ctr">
              <a:buNone/>
              <a:defRPr sz="5296"/>
            </a:lvl4pPr>
            <a:lvl5pPr marL="6053511" indent="0" algn="ctr">
              <a:buNone/>
              <a:defRPr sz="5296"/>
            </a:lvl5pPr>
            <a:lvl6pPr marL="7566889" indent="0" algn="ctr">
              <a:buNone/>
              <a:defRPr sz="5296"/>
            </a:lvl6pPr>
            <a:lvl7pPr marL="9080266" indent="0" algn="ctr">
              <a:buNone/>
              <a:defRPr sz="5296"/>
            </a:lvl7pPr>
            <a:lvl8pPr marL="10593644" indent="0" algn="ctr">
              <a:buNone/>
              <a:defRPr sz="5296"/>
            </a:lvl8pPr>
            <a:lvl9pPr marL="12107022" indent="0" algn="ctr">
              <a:buNone/>
              <a:defRPr sz="529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29889-5935-4BDC-AE22-E0B36A8738F6}" type="datetimeFigureOut">
              <a:rPr lang="fa-IR" smtClean="0"/>
              <a:t>12/12/1444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A852-ED9D-4F3F-979C-64F0214A77A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84657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29889-5935-4BDC-AE22-E0B36A8738F6}" type="datetimeFigureOut">
              <a:rPr lang="fa-IR" smtClean="0"/>
              <a:t>12/12/1444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A852-ED9D-4F3F-979C-64F0214A77A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82061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0020" y="2278397"/>
            <a:ext cx="6526381" cy="362661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0877" y="2278397"/>
            <a:ext cx="19200803" cy="362661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29889-5935-4BDC-AE22-E0B36A8738F6}" type="datetimeFigureOut">
              <a:rPr lang="fa-IR" smtClean="0"/>
              <a:t>12/12/1444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A852-ED9D-4F3F-979C-64F0214A77A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09760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29889-5935-4BDC-AE22-E0B36A8738F6}" type="datetimeFigureOut">
              <a:rPr lang="fa-IR" smtClean="0"/>
              <a:t>12/12/1444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A852-ED9D-4F3F-979C-64F0214A77A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11206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112" y="10668854"/>
            <a:ext cx="26105525" cy="17801211"/>
          </a:xfrm>
        </p:spPr>
        <p:txBody>
          <a:bodyPr anchor="b"/>
          <a:lstStyle>
            <a:lvl1pPr>
              <a:defRPr sz="198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112" y="28638472"/>
            <a:ext cx="26105525" cy="9361236"/>
          </a:xfrm>
        </p:spPr>
        <p:txBody>
          <a:bodyPr/>
          <a:lstStyle>
            <a:lvl1pPr marL="0" indent="0">
              <a:buNone/>
              <a:defRPr sz="7944">
                <a:solidFill>
                  <a:schemeClr val="tx1"/>
                </a:solidFill>
              </a:defRPr>
            </a:lvl1pPr>
            <a:lvl2pPr marL="1513378" indent="0">
              <a:buNone/>
              <a:defRPr sz="6620">
                <a:solidFill>
                  <a:schemeClr val="tx1">
                    <a:tint val="75000"/>
                  </a:schemeClr>
                </a:solidFill>
              </a:defRPr>
            </a:lvl2pPr>
            <a:lvl3pPr marL="3026755" indent="0">
              <a:buNone/>
              <a:defRPr sz="5958">
                <a:solidFill>
                  <a:schemeClr val="tx1">
                    <a:tint val="75000"/>
                  </a:schemeClr>
                </a:solidFill>
              </a:defRPr>
            </a:lvl3pPr>
            <a:lvl4pPr marL="4540133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4pPr>
            <a:lvl5pPr marL="6053511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5pPr>
            <a:lvl6pPr marL="7566889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6pPr>
            <a:lvl7pPr marL="9080266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7pPr>
            <a:lvl8pPr marL="10593644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8pPr>
            <a:lvl9pPr marL="12107022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29889-5935-4BDC-AE22-E0B36A8738F6}" type="datetimeFigureOut">
              <a:rPr lang="fa-IR" smtClean="0"/>
              <a:t>12/12/1444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A852-ED9D-4F3F-979C-64F0214A77A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62763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0875" y="11391985"/>
            <a:ext cx="12863592" cy="271525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2808" y="11391985"/>
            <a:ext cx="12863592" cy="271525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29889-5935-4BDC-AE22-E0B36A8738F6}" type="datetimeFigureOut">
              <a:rPr lang="fa-IR" smtClean="0"/>
              <a:t>12/12/1444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A852-ED9D-4F3F-979C-64F0214A77A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29419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278406"/>
            <a:ext cx="26105525" cy="8271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4821" y="10490535"/>
            <a:ext cx="12804474" cy="514124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4821" y="15631784"/>
            <a:ext cx="12804474" cy="2299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2810" y="10490535"/>
            <a:ext cx="12867534" cy="514124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2810" y="15631784"/>
            <a:ext cx="12867534" cy="2299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29889-5935-4BDC-AE22-E0B36A8738F6}" type="datetimeFigureOut">
              <a:rPr lang="fa-IR" smtClean="0"/>
              <a:t>12/12/1444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A852-ED9D-4F3F-979C-64F0214A77A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57053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29889-5935-4BDC-AE22-E0B36A8738F6}" type="datetimeFigureOut">
              <a:rPr lang="fa-IR" smtClean="0"/>
              <a:t>12/12/1444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A852-ED9D-4F3F-979C-64F0214A77A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63834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29889-5935-4BDC-AE22-E0B36A8738F6}" type="datetimeFigureOut">
              <a:rPr lang="fa-IR" smtClean="0"/>
              <a:t>12/12/1444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A852-ED9D-4F3F-979C-64F0214A77A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58904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7534" y="6161587"/>
            <a:ext cx="15322808" cy="30411646"/>
          </a:xfrm>
        </p:spPr>
        <p:txBody>
          <a:bodyPr/>
          <a:lstStyle>
            <a:lvl1pPr>
              <a:defRPr sz="10592"/>
            </a:lvl1pPr>
            <a:lvl2pPr>
              <a:defRPr sz="9268"/>
            </a:lvl2pPr>
            <a:lvl3pPr>
              <a:defRPr sz="7944"/>
            </a:lvl3pPr>
            <a:lvl4pPr>
              <a:defRPr sz="6620"/>
            </a:lvl4pPr>
            <a:lvl5pPr>
              <a:defRPr sz="6620"/>
            </a:lvl5pPr>
            <a:lvl6pPr>
              <a:defRPr sz="6620"/>
            </a:lvl6pPr>
            <a:lvl7pPr>
              <a:defRPr sz="6620"/>
            </a:lvl7pPr>
            <a:lvl8pPr>
              <a:defRPr sz="6620"/>
            </a:lvl8pPr>
            <a:lvl9pPr>
              <a:defRPr sz="662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1"/>
            <a:ext cx="9761984" cy="23784486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29889-5935-4BDC-AE22-E0B36A8738F6}" type="datetimeFigureOut">
              <a:rPr lang="fa-IR" smtClean="0"/>
              <a:t>12/12/1444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A852-ED9D-4F3F-979C-64F0214A77A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95013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67534" y="6161587"/>
            <a:ext cx="15322808" cy="30411646"/>
          </a:xfrm>
        </p:spPr>
        <p:txBody>
          <a:bodyPr anchor="t"/>
          <a:lstStyle>
            <a:lvl1pPr marL="0" indent="0">
              <a:buNone/>
              <a:defRPr sz="10592"/>
            </a:lvl1pPr>
            <a:lvl2pPr marL="1513378" indent="0">
              <a:buNone/>
              <a:defRPr sz="9268"/>
            </a:lvl2pPr>
            <a:lvl3pPr marL="3026755" indent="0">
              <a:buNone/>
              <a:defRPr sz="7944"/>
            </a:lvl3pPr>
            <a:lvl4pPr marL="4540133" indent="0">
              <a:buNone/>
              <a:defRPr sz="6620"/>
            </a:lvl4pPr>
            <a:lvl5pPr marL="6053511" indent="0">
              <a:buNone/>
              <a:defRPr sz="6620"/>
            </a:lvl5pPr>
            <a:lvl6pPr marL="7566889" indent="0">
              <a:buNone/>
              <a:defRPr sz="6620"/>
            </a:lvl6pPr>
            <a:lvl7pPr marL="9080266" indent="0">
              <a:buNone/>
              <a:defRPr sz="6620"/>
            </a:lvl7pPr>
            <a:lvl8pPr marL="10593644" indent="0">
              <a:buNone/>
              <a:defRPr sz="6620"/>
            </a:lvl8pPr>
            <a:lvl9pPr marL="12107022" indent="0">
              <a:buNone/>
              <a:defRPr sz="662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1"/>
            <a:ext cx="9761984" cy="23784486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29889-5935-4BDC-AE22-E0B36A8738F6}" type="datetimeFigureOut">
              <a:rPr lang="fa-IR" smtClean="0"/>
              <a:t>12/12/1444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A852-ED9D-4F3F-979C-64F0214A77A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98136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0875" y="2278406"/>
            <a:ext cx="26105525" cy="8271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0875" y="11391985"/>
            <a:ext cx="26105525" cy="27152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0875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29889-5935-4BDC-AE22-E0B36A8738F6}" type="datetimeFigureOut">
              <a:rPr lang="fa-IR" smtClean="0"/>
              <a:t>12/12/1444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6035" y="39663928"/>
            <a:ext cx="10215205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76263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9A852-ED9D-4F3F-979C-64F0214A77A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64826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3026755" rtl="1" eaLnBrk="1" latinLnBrk="0" hangingPunct="1">
        <a:lnSpc>
          <a:spcPct val="90000"/>
        </a:lnSpc>
        <a:spcBef>
          <a:spcPct val="0"/>
        </a:spcBef>
        <a:buNone/>
        <a:defRPr sz="145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689" indent="-756689" algn="r" defTabSz="3026755" rtl="1" eaLnBrk="1" latinLnBrk="0" hangingPunct="1">
        <a:lnSpc>
          <a:spcPct val="90000"/>
        </a:lnSpc>
        <a:spcBef>
          <a:spcPts val="3310"/>
        </a:spcBef>
        <a:buFont typeface="Arial" panose="020B0604020202020204" pitchFamily="34" charset="0"/>
        <a:buChar char="•"/>
        <a:defRPr sz="9268" kern="1200">
          <a:solidFill>
            <a:schemeClr val="tx1"/>
          </a:solidFill>
          <a:latin typeface="+mn-lt"/>
          <a:ea typeface="+mn-ea"/>
          <a:cs typeface="+mn-cs"/>
        </a:defRPr>
      </a:lvl1pPr>
      <a:lvl2pPr marL="2270067" indent="-756689" algn="r" defTabSz="3026755" rtl="1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2pPr>
      <a:lvl3pPr marL="3783444" indent="-756689" algn="r" defTabSz="3026755" rtl="1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0" kern="1200">
          <a:solidFill>
            <a:schemeClr val="tx1"/>
          </a:solidFill>
          <a:latin typeface="+mn-lt"/>
          <a:ea typeface="+mn-ea"/>
          <a:cs typeface="+mn-cs"/>
        </a:defRPr>
      </a:lvl3pPr>
      <a:lvl4pPr marL="5296822" indent="-756689" algn="r" defTabSz="3026755" rtl="1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810200" indent="-756689" algn="r" defTabSz="3026755" rtl="1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8323577" indent="-756689" algn="r" defTabSz="3026755" rtl="1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836955" indent="-756689" algn="r" defTabSz="3026755" rtl="1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1350333" indent="-756689" algn="r" defTabSz="3026755" rtl="1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863711" indent="-756689" algn="r" defTabSz="3026755" rtl="1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3026755" rtl="1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1pPr>
      <a:lvl2pPr marL="1513378" algn="r" defTabSz="3026755" rtl="1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2pPr>
      <a:lvl3pPr marL="3026755" algn="r" defTabSz="3026755" rtl="1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3pPr>
      <a:lvl4pPr marL="4540133" algn="r" defTabSz="3026755" rtl="1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053511" algn="r" defTabSz="3026755" rtl="1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7566889" algn="r" defTabSz="3026755" rtl="1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080266" algn="r" defTabSz="3026755" rtl="1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0593644" algn="r" defTabSz="3026755" rtl="1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107022" algn="r" defTabSz="3026755" rtl="1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45513" y="806051"/>
            <a:ext cx="2837624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4000" b="1" dirty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cs typeface="B Zar" panose="00000400000000000000" pitchFamily="2" charset="-78"/>
              </a:rPr>
              <a:t>دهمین همایش مهندسی و فیزیک پلاسمای ایران، 21 و 22 تیرماه 1402، تهران، واحد علوم و تحقیقات دانشگاه آزاد اسلامی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C0FAF22-6D30-F11D-83AD-A75FE1138A09}"/>
              </a:ext>
            </a:extLst>
          </p:cNvPr>
          <p:cNvGrpSpPr/>
          <p:nvPr/>
        </p:nvGrpSpPr>
        <p:grpSpPr>
          <a:xfrm>
            <a:off x="846914" y="493856"/>
            <a:ext cx="2265048" cy="2003657"/>
            <a:chOff x="846914" y="493856"/>
            <a:chExt cx="2265048" cy="2003657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7904" b="27347"/>
            <a:stretch/>
          </p:blipFill>
          <p:spPr>
            <a:xfrm>
              <a:off x="846914" y="493856"/>
              <a:ext cx="2265048" cy="1418268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846914" y="1851182"/>
              <a:ext cx="2265048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fa-IR" sz="3600">
                  <a:cs typeface="B Zar" panose="00000400000000000000" pitchFamily="2" charset="-78"/>
                </a:rPr>
                <a:t>62808-02230</a:t>
              </a:r>
              <a:endParaRPr lang="fa-IR" sz="3600" dirty="0">
                <a:cs typeface="B Zar" panose="00000400000000000000" pitchFamily="2" charset="-78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748315" y="5752990"/>
            <a:ext cx="28573446" cy="2616101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fa-IR" sz="3600" b="1" baseline="30000" dirty="0">
                <a:cs typeface="B Nazanin" panose="00000400000000000000" pitchFamily="2" charset="-78"/>
              </a:rPr>
              <a:t>1</a:t>
            </a:r>
            <a:r>
              <a:rPr lang="fa-IR" sz="3600" b="1" dirty="0">
                <a:cs typeface="B Nazanin" panose="00000400000000000000" pitchFamily="2" charset="-78"/>
              </a:rPr>
              <a:t>نام نویسنده</a:t>
            </a:r>
            <a:r>
              <a:rPr lang="fa-IR" sz="3600" b="1" baseline="30000" dirty="0">
                <a:cs typeface="B Nazanin" panose="00000400000000000000" pitchFamily="2" charset="-78"/>
              </a:rPr>
              <a:t>*</a:t>
            </a:r>
            <a:r>
              <a:rPr lang="fa-IR" sz="3600" b="1" dirty="0">
                <a:cs typeface="B Nazanin" panose="00000400000000000000" pitchFamily="2" charset="-78"/>
              </a:rPr>
              <a:t>، </a:t>
            </a:r>
            <a:r>
              <a:rPr lang="fa-IR" sz="3600" b="1" baseline="30000" dirty="0">
                <a:cs typeface="B Nazanin" panose="00000400000000000000" pitchFamily="2" charset="-78"/>
              </a:rPr>
              <a:t>2</a:t>
            </a:r>
            <a:r>
              <a:rPr lang="fa-IR" sz="3600" b="1" dirty="0">
                <a:cs typeface="B Nazanin" panose="00000400000000000000" pitchFamily="2" charset="-78"/>
              </a:rPr>
              <a:t>نام نویسنده، </a:t>
            </a:r>
            <a:r>
              <a:rPr lang="fa-IR" sz="3600" b="1" baseline="30000" dirty="0">
                <a:cs typeface="B Nazanin" panose="00000400000000000000" pitchFamily="2" charset="-78"/>
              </a:rPr>
              <a:t>3</a:t>
            </a:r>
            <a:r>
              <a:rPr lang="fa-IR" sz="3600" b="1" dirty="0">
                <a:cs typeface="B Nazanin" panose="00000400000000000000" pitchFamily="2" charset="-78"/>
              </a:rPr>
              <a:t>نام نویسنده</a:t>
            </a:r>
            <a:endParaRPr lang="fa-IR" sz="3600" dirty="0">
              <a:cs typeface="B Nazanin" panose="00000400000000000000" pitchFamily="2" charset="-78"/>
            </a:endParaRPr>
          </a:p>
          <a:p>
            <a:pPr algn="ctr"/>
            <a:endParaRPr lang="en-US" sz="1600" dirty="0">
              <a:cs typeface="B Nazanin" panose="00000400000000000000" pitchFamily="2" charset="-78"/>
            </a:endParaRPr>
          </a:p>
          <a:p>
            <a:pPr algn="ctr"/>
            <a:r>
              <a:rPr lang="fa-IR" sz="2800" i="1" baseline="30000" dirty="0">
                <a:cs typeface="B Nazanin" panose="00000400000000000000" pitchFamily="2" charset="-78"/>
              </a:rPr>
              <a:t>1</a:t>
            </a:r>
            <a:r>
              <a:rPr lang="fa-IR" sz="2800" i="1" dirty="0">
                <a:cs typeface="B Nazanin" panose="00000400000000000000" pitchFamily="2" charset="-78"/>
              </a:rPr>
              <a:t>نام موسسه/دانشگاه/شرکت .....</a:t>
            </a:r>
          </a:p>
          <a:p>
            <a:pPr algn="ctr"/>
            <a:r>
              <a:rPr lang="fa-IR" sz="2800" i="1" baseline="30000" dirty="0">
                <a:cs typeface="B Nazanin" panose="00000400000000000000" pitchFamily="2" charset="-78"/>
              </a:rPr>
              <a:t>2</a:t>
            </a:r>
            <a:r>
              <a:rPr lang="fa-IR" sz="2800" i="1" dirty="0">
                <a:cs typeface="B Nazanin" panose="00000400000000000000" pitchFamily="2" charset="-78"/>
              </a:rPr>
              <a:t>نام موسسه/دانشگاه/شرکت .....</a:t>
            </a:r>
          </a:p>
          <a:p>
            <a:pPr algn="ctr"/>
            <a:r>
              <a:rPr lang="fa-IR" sz="2800" i="1" baseline="30000" dirty="0">
                <a:cs typeface="B Nazanin" panose="00000400000000000000" pitchFamily="2" charset="-78"/>
              </a:rPr>
              <a:t>3</a:t>
            </a:r>
            <a:r>
              <a:rPr lang="fa-IR" sz="2800" i="1" dirty="0">
                <a:cs typeface="B Nazanin" panose="00000400000000000000" pitchFamily="2" charset="-78"/>
              </a:rPr>
              <a:t>نام موسسه/دانشگاه/شرکت .....</a:t>
            </a:r>
          </a:p>
          <a:p>
            <a:pPr algn="ctr" rtl="1"/>
            <a:r>
              <a:rPr lang="fa-IR" sz="2400" i="1" baseline="30000" dirty="0">
                <a:cs typeface="B Nazanin" panose="00000400000000000000" pitchFamily="2" charset="-78"/>
              </a:rPr>
              <a:t>1</a:t>
            </a:r>
            <a:r>
              <a:rPr lang="fa-IR" sz="2400" i="1" dirty="0">
                <a:cs typeface="B Nazanin" panose="00000400000000000000" pitchFamily="2" charset="-78"/>
              </a:rPr>
              <a:t>ایمیل عهده دار مکاتبات (</a:t>
            </a:r>
            <a:r>
              <a:rPr lang="en-US" sz="2000" i="1" dirty="0">
                <a:cs typeface="B Nazanin" panose="00000400000000000000" pitchFamily="2" charset="-78"/>
              </a:rPr>
              <a:t>pepp2023@srb.ac.ir</a:t>
            </a:r>
            <a:r>
              <a:rPr lang="fa-IR" sz="2400" i="1" dirty="0">
                <a:cs typeface="B Nazanin" panose="00000400000000000000" pitchFamily="2" charset="-78"/>
              </a:rPr>
              <a:t>)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BF42287-4BC1-93D1-BA5F-6745987192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440" y="493856"/>
            <a:ext cx="1805287" cy="141826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3A442DF-21D0-9DA1-2D6D-1E8B14292B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914" y="3080427"/>
            <a:ext cx="2316140" cy="2309634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AF07DEE5-3613-6146-D507-3AFA55AB0360}"/>
              </a:ext>
            </a:extLst>
          </p:cNvPr>
          <p:cNvSpPr txBox="1"/>
          <p:nvPr/>
        </p:nvSpPr>
        <p:spPr>
          <a:xfrm>
            <a:off x="3901440" y="2042991"/>
            <a:ext cx="22006559" cy="33791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>
              <a:lnSpc>
                <a:spcPts val="13000"/>
              </a:lnSpc>
            </a:pPr>
            <a:r>
              <a:rPr lang="fa-IR" sz="8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cs typeface="B Titr" panose="00000700000000000000" pitchFamily="2" charset="-78"/>
              </a:rPr>
              <a:t>عنوان مقاله عنوان مقاله عنوان مقاله عنوان مقاله عنوان مقاله عنوان مقاله عنوان مقاله </a:t>
            </a:r>
            <a:r>
              <a:rPr lang="fa-IR" sz="9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cs typeface="B Titr" panose="00000700000000000000" pitchFamily="2" charset="-78"/>
              </a:rPr>
              <a:t>عنوان مقاله </a:t>
            </a:r>
            <a:endParaRPr lang="en-US" sz="8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F9B3F2D-01F5-E64A-5473-8C4CB3B33EA9}"/>
              </a:ext>
            </a:extLst>
          </p:cNvPr>
          <p:cNvSpPr txBox="1"/>
          <p:nvPr/>
        </p:nvSpPr>
        <p:spPr>
          <a:xfrm>
            <a:off x="26646385" y="2042991"/>
            <a:ext cx="2675376" cy="33470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600" b="1" dirty="0">
                <a:solidFill>
                  <a:srgbClr val="002060"/>
                </a:solidFill>
                <a:cs typeface="B Nazanin" panose="00000400000000000000" pitchFamily="2" charset="-78"/>
              </a:rPr>
              <a:t>آرم دانشگاه/ موسسه نویسنده (نویسندگان)</a:t>
            </a:r>
            <a:endParaRPr lang="en-US" sz="3600" b="1" dirty="0">
              <a:solidFill>
                <a:srgbClr val="002060"/>
              </a:solidFill>
              <a:cs typeface="B Nazanin" panose="00000400000000000000" pitchFamily="2" charset="-78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D027F92-A361-239C-E58F-5650F22BAFFE}"/>
              </a:ext>
            </a:extLst>
          </p:cNvPr>
          <p:cNvSpPr/>
          <p:nvPr/>
        </p:nvSpPr>
        <p:spPr>
          <a:xfrm>
            <a:off x="748316" y="8645538"/>
            <a:ext cx="28573446" cy="33527378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083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72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 Nazanin</vt:lpstr>
      <vt:lpstr>B Titr</vt:lpstr>
      <vt:lpstr>B Zar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zarei</cp:lastModifiedBy>
  <cp:revision>11</cp:revision>
  <dcterms:created xsi:type="dcterms:W3CDTF">2023-06-25T18:34:59Z</dcterms:created>
  <dcterms:modified xsi:type="dcterms:W3CDTF">2023-06-30T18:09:07Z</dcterms:modified>
</cp:coreProperties>
</file>